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68"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8" y="8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9D41A4-CA6E-4064-80C7-88F403C92CC2}" type="datetimeFigureOut">
              <a:rPr lang="en-US" smtClean="0"/>
              <a:t>8/5/2020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CE269F-F63D-4E53-BAB5-C51E8D1F3806}" type="slidenum">
              <a:rPr lang="en-US" smtClean="0"/>
              <a:t>‹#›</a:t>
            </a:fld>
            <a:endParaRPr lang="en-US"/>
          </a:p>
        </p:txBody>
      </p:sp>
    </p:spTree>
    <p:extLst>
      <p:ext uri="{BB962C8B-B14F-4D97-AF65-F5344CB8AC3E}">
        <p14:creationId xmlns:p14="http://schemas.microsoft.com/office/powerpoint/2010/main" val="27747083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8d2aed735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 name="Google Shape;203;g8d2aed735f_0_145:notes"/>
          <p:cNvSpPr txBox="1">
            <a:spLocks noGrp="1"/>
          </p:cNvSpPr>
          <p:nvPr>
            <p:ph type="body" idx="1"/>
          </p:nvPr>
        </p:nvSpPr>
        <p:spPr>
          <a:xfrm>
            <a:off x="685802" y="4343406"/>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a:solidFill>
                  <a:schemeClr val="dk1"/>
                </a:solidFill>
              </a:rPr>
              <a:t>Josh Notes:</a:t>
            </a:r>
            <a:r>
              <a:rPr lang="en" b="1">
                <a:solidFill>
                  <a:schemeClr val="dk1"/>
                </a:solidFill>
              </a:rPr>
              <a:t> 15 sec</a:t>
            </a:r>
            <a:endParaRPr b="1">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first thing we noticed about comparing New cases to hospitalizations in California is that there is no apparent lag between the two variables. This is a really important finding as it implicates that we won’t be able to predict imminent changes in hospital bookings resulting later from changes in the rates that new cases are popping up, but rather that those changes happen at the same time.</a:t>
            </a:r>
            <a:endParaRPr>
              <a:solidFill>
                <a:schemeClr val="dk1"/>
              </a:solidFill>
            </a:endParaRPr>
          </a:p>
          <a:p>
            <a:pPr marL="0" lvl="0" indent="0" algn="l" rtl="0">
              <a:spcBef>
                <a:spcPts val="0"/>
              </a:spcBef>
              <a:spcAft>
                <a:spcPts val="0"/>
              </a:spcAft>
              <a:buNone/>
            </a:pPr>
            <a:endParaRPr/>
          </a:p>
        </p:txBody>
      </p:sp>
      <p:sp>
        <p:nvSpPr>
          <p:cNvPr id="204" name="Google Shape;204;g8d2aed735f_0_145:notes"/>
          <p:cNvSpPr txBox="1">
            <a:spLocks noGrp="1"/>
          </p:cNvSpPr>
          <p:nvPr>
            <p:ph type="sldNum" idx="12"/>
          </p:nvPr>
        </p:nvSpPr>
        <p:spPr>
          <a:xfrm>
            <a:off x="3884621" y="8685224"/>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7CDC1-AF93-4B57-98DB-7AB3CECB45F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325D680-88C4-4C2C-B204-FD20C7BEBE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43FE2F6-241F-4477-856C-41418A0104AB}"/>
              </a:ext>
            </a:extLst>
          </p:cNvPr>
          <p:cNvSpPr>
            <a:spLocks noGrp="1"/>
          </p:cNvSpPr>
          <p:nvPr>
            <p:ph type="dt" sz="half" idx="10"/>
          </p:nvPr>
        </p:nvSpPr>
        <p:spPr/>
        <p:txBody>
          <a:bodyPr/>
          <a:lstStyle/>
          <a:p>
            <a:fld id="{2BCF30B5-D4C7-4E8C-BE62-E10A812C6956}" type="datetimeFigureOut">
              <a:rPr lang="en-US" smtClean="0"/>
              <a:t>8/5/2020</a:t>
            </a:fld>
            <a:endParaRPr lang="en-US"/>
          </a:p>
        </p:txBody>
      </p:sp>
      <p:sp>
        <p:nvSpPr>
          <p:cNvPr id="5" name="Footer Placeholder 4">
            <a:extLst>
              <a:ext uri="{FF2B5EF4-FFF2-40B4-BE49-F238E27FC236}">
                <a16:creationId xmlns:a16="http://schemas.microsoft.com/office/drawing/2014/main" id="{92A621DC-604E-4C3E-BE88-816E37813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216679-B671-4691-AC18-C90265C7E723}"/>
              </a:ext>
            </a:extLst>
          </p:cNvPr>
          <p:cNvSpPr>
            <a:spLocks noGrp="1"/>
          </p:cNvSpPr>
          <p:nvPr>
            <p:ph type="sldNum" sz="quarter" idx="12"/>
          </p:nvPr>
        </p:nvSpPr>
        <p:spPr/>
        <p:txBody>
          <a:bodyPr/>
          <a:lstStyle/>
          <a:p>
            <a:fld id="{15D4A500-40D6-42B6-8118-CC94797567D2}" type="slidenum">
              <a:rPr lang="en-US" smtClean="0"/>
              <a:t>‹#›</a:t>
            </a:fld>
            <a:endParaRPr lang="en-US"/>
          </a:p>
        </p:txBody>
      </p:sp>
    </p:spTree>
    <p:extLst>
      <p:ext uri="{BB962C8B-B14F-4D97-AF65-F5344CB8AC3E}">
        <p14:creationId xmlns:p14="http://schemas.microsoft.com/office/powerpoint/2010/main" val="3770951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8CA72-6081-4B9C-9BC3-FB35BF1474B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438C43F-A2F9-411A-8BD1-3A82AD3DE8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6D6C6F-6B70-471A-B84C-7E314CF0AF92}"/>
              </a:ext>
            </a:extLst>
          </p:cNvPr>
          <p:cNvSpPr>
            <a:spLocks noGrp="1"/>
          </p:cNvSpPr>
          <p:nvPr>
            <p:ph type="dt" sz="half" idx="10"/>
          </p:nvPr>
        </p:nvSpPr>
        <p:spPr/>
        <p:txBody>
          <a:bodyPr/>
          <a:lstStyle/>
          <a:p>
            <a:fld id="{2BCF30B5-D4C7-4E8C-BE62-E10A812C6956}" type="datetimeFigureOut">
              <a:rPr lang="en-US" smtClean="0"/>
              <a:t>8/5/2020</a:t>
            </a:fld>
            <a:endParaRPr lang="en-US"/>
          </a:p>
        </p:txBody>
      </p:sp>
      <p:sp>
        <p:nvSpPr>
          <p:cNvPr id="5" name="Footer Placeholder 4">
            <a:extLst>
              <a:ext uri="{FF2B5EF4-FFF2-40B4-BE49-F238E27FC236}">
                <a16:creationId xmlns:a16="http://schemas.microsoft.com/office/drawing/2014/main" id="{3FA2223C-F9C8-498F-B8F1-FC48749EA3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69C4E0-2E59-4B58-A1ED-2BE11E2B014A}"/>
              </a:ext>
            </a:extLst>
          </p:cNvPr>
          <p:cNvSpPr>
            <a:spLocks noGrp="1"/>
          </p:cNvSpPr>
          <p:nvPr>
            <p:ph type="sldNum" sz="quarter" idx="12"/>
          </p:nvPr>
        </p:nvSpPr>
        <p:spPr/>
        <p:txBody>
          <a:bodyPr/>
          <a:lstStyle/>
          <a:p>
            <a:fld id="{15D4A500-40D6-42B6-8118-CC94797567D2}" type="slidenum">
              <a:rPr lang="en-US" smtClean="0"/>
              <a:t>‹#›</a:t>
            </a:fld>
            <a:endParaRPr lang="en-US"/>
          </a:p>
        </p:txBody>
      </p:sp>
    </p:spTree>
    <p:extLst>
      <p:ext uri="{BB962C8B-B14F-4D97-AF65-F5344CB8AC3E}">
        <p14:creationId xmlns:p14="http://schemas.microsoft.com/office/powerpoint/2010/main" val="19982057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7482A1-855F-466E-B5EA-C4D8F1C66D9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BF2232-F217-410B-9AEB-4940DDB4853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DA898B-9C76-4A0B-87F7-8A4486D40A71}"/>
              </a:ext>
            </a:extLst>
          </p:cNvPr>
          <p:cNvSpPr>
            <a:spLocks noGrp="1"/>
          </p:cNvSpPr>
          <p:nvPr>
            <p:ph type="dt" sz="half" idx="10"/>
          </p:nvPr>
        </p:nvSpPr>
        <p:spPr/>
        <p:txBody>
          <a:bodyPr/>
          <a:lstStyle/>
          <a:p>
            <a:fld id="{2BCF30B5-D4C7-4E8C-BE62-E10A812C6956}" type="datetimeFigureOut">
              <a:rPr lang="en-US" smtClean="0"/>
              <a:t>8/5/2020</a:t>
            </a:fld>
            <a:endParaRPr lang="en-US"/>
          </a:p>
        </p:txBody>
      </p:sp>
      <p:sp>
        <p:nvSpPr>
          <p:cNvPr id="5" name="Footer Placeholder 4">
            <a:extLst>
              <a:ext uri="{FF2B5EF4-FFF2-40B4-BE49-F238E27FC236}">
                <a16:creationId xmlns:a16="http://schemas.microsoft.com/office/drawing/2014/main" id="{7FE8AF60-099F-469E-B2D9-BB91937052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6585AC-9596-4B43-AA81-4E5412A72930}"/>
              </a:ext>
            </a:extLst>
          </p:cNvPr>
          <p:cNvSpPr>
            <a:spLocks noGrp="1"/>
          </p:cNvSpPr>
          <p:nvPr>
            <p:ph type="sldNum" sz="quarter" idx="12"/>
          </p:nvPr>
        </p:nvSpPr>
        <p:spPr/>
        <p:txBody>
          <a:bodyPr/>
          <a:lstStyle/>
          <a:p>
            <a:fld id="{15D4A500-40D6-42B6-8118-CC94797567D2}" type="slidenum">
              <a:rPr lang="en-US" smtClean="0"/>
              <a:t>‹#›</a:t>
            </a:fld>
            <a:endParaRPr lang="en-US"/>
          </a:p>
        </p:txBody>
      </p:sp>
    </p:spTree>
    <p:extLst>
      <p:ext uri="{BB962C8B-B14F-4D97-AF65-F5344CB8AC3E}">
        <p14:creationId xmlns:p14="http://schemas.microsoft.com/office/powerpoint/2010/main" val="18889214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2_SLIDE 4">
  <p:cSld name="2_SLIDE 4">
    <p:spTree>
      <p:nvGrpSpPr>
        <p:cNvPr id="1" name="Shape 70"/>
        <p:cNvGrpSpPr/>
        <p:nvPr/>
      </p:nvGrpSpPr>
      <p:grpSpPr>
        <a:xfrm>
          <a:off x="0" y="0"/>
          <a:ext cx="0" cy="0"/>
          <a:chOff x="0" y="0"/>
          <a:chExt cx="0" cy="0"/>
        </a:xfrm>
      </p:grpSpPr>
      <p:sp>
        <p:nvSpPr>
          <p:cNvPr id="71" name="Google Shape;71;p17"/>
          <p:cNvSpPr txBox="1">
            <a:spLocks noGrp="1"/>
          </p:cNvSpPr>
          <p:nvPr>
            <p:ph type="body" idx="1"/>
          </p:nvPr>
        </p:nvSpPr>
        <p:spPr>
          <a:xfrm>
            <a:off x="516320" y="1685924"/>
            <a:ext cx="7016000" cy="4118000"/>
          </a:xfrm>
          <a:prstGeom prst="rect">
            <a:avLst/>
          </a:prstGeom>
          <a:noFill/>
          <a:ln>
            <a:noFill/>
          </a:ln>
        </p:spPr>
        <p:txBody>
          <a:bodyPr spcFirstLastPara="1" wrap="square" lIns="8075" tIns="0" rIns="0" bIns="0" anchor="t" anchorCtr="0">
            <a:noAutofit/>
          </a:bodyPr>
          <a:lstStyle>
            <a:lvl1pPr marL="609585" lvl="0" indent="-406390" algn="l" rtl="0">
              <a:lnSpc>
                <a:spcPct val="100000"/>
              </a:lnSpc>
              <a:spcBef>
                <a:spcPts val="0"/>
              </a:spcBef>
              <a:spcAft>
                <a:spcPts val="0"/>
              </a:spcAft>
              <a:buClr>
                <a:srgbClr val="0C0C0C"/>
              </a:buClr>
              <a:buSzPts val="1200"/>
              <a:buChar char="▪"/>
              <a:defRPr sz="1600">
                <a:solidFill>
                  <a:srgbClr val="0C0C0C"/>
                </a:solidFill>
              </a:defRPr>
            </a:lvl1pPr>
            <a:lvl2pPr marL="1219170" lvl="1" indent="-406390" algn="l" rtl="0">
              <a:lnSpc>
                <a:spcPct val="90000"/>
              </a:lnSpc>
              <a:spcBef>
                <a:spcPts val="1067"/>
              </a:spcBef>
              <a:spcAft>
                <a:spcPts val="0"/>
              </a:spcAft>
              <a:buClr>
                <a:srgbClr val="0C0C0C"/>
              </a:buClr>
              <a:buSzPts val="1200"/>
              <a:buChar char="−"/>
              <a:defRPr sz="1600">
                <a:solidFill>
                  <a:srgbClr val="0C0C0C"/>
                </a:solidFill>
              </a:defRPr>
            </a:lvl2pPr>
            <a:lvl3pPr marL="1828754" lvl="2" indent="-406390" algn="l" rtl="0">
              <a:lnSpc>
                <a:spcPct val="90000"/>
              </a:lnSpc>
              <a:spcBef>
                <a:spcPts val="1067"/>
              </a:spcBef>
              <a:spcAft>
                <a:spcPts val="0"/>
              </a:spcAft>
              <a:buClr>
                <a:srgbClr val="0C0C0C"/>
              </a:buClr>
              <a:buSzPts val="1200"/>
              <a:buChar char="−"/>
              <a:defRPr sz="1600">
                <a:solidFill>
                  <a:srgbClr val="0C0C0C"/>
                </a:solidFill>
              </a:defRPr>
            </a:lvl3pPr>
            <a:lvl4pPr marL="2438339" lvl="3" indent="-406390" algn="l" rtl="0">
              <a:lnSpc>
                <a:spcPct val="90000"/>
              </a:lnSpc>
              <a:spcBef>
                <a:spcPts val="1067"/>
              </a:spcBef>
              <a:spcAft>
                <a:spcPts val="0"/>
              </a:spcAft>
              <a:buClr>
                <a:srgbClr val="0C0C0C"/>
              </a:buClr>
              <a:buSzPts val="1200"/>
              <a:buChar char="−"/>
              <a:defRPr sz="1600">
                <a:solidFill>
                  <a:srgbClr val="0C0C0C"/>
                </a:solidFill>
              </a:defRPr>
            </a:lvl4pPr>
            <a:lvl5pPr marL="3047924" lvl="4" indent="-406390" algn="l" rtl="0">
              <a:lnSpc>
                <a:spcPct val="90000"/>
              </a:lnSpc>
              <a:spcBef>
                <a:spcPts val="1067"/>
              </a:spcBef>
              <a:spcAft>
                <a:spcPts val="0"/>
              </a:spcAft>
              <a:buClr>
                <a:srgbClr val="0C0C0C"/>
              </a:buClr>
              <a:buSzPts val="1200"/>
              <a:buChar char="−"/>
              <a:defRPr sz="1600">
                <a:solidFill>
                  <a:srgbClr val="0C0C0C"/>
                </a:solidFill>
              </a:defRPr>
            </a:lvl5pPr>
            <a:lvl6pPr marL="3657509" lvl="5" indent="-423323" algn="l" rtl="0">
              <a:spcBef>
                <a:spcPts val="1067"/>
              </a:spcBef>
              <a:spcAft>
                <a:spcPts val="0"/>
              </a:spcAft>
              <a:buClr>
                <a:schemeClr val="dk1"/>
              </a:buClr>
              <a:buSzPts val="1400"/>
              <a:buChar char="•"/>
              <a:defRPr/>
            </a:lvl6pPr>
            <a:lvl7pPr marL="4267093" lvl="6" indent="-423323" algn="l" rtl="0">
              <a:spcBef>
                <a:spcPts val="400"/>
              </a:spcBef>
              <a:spcAft>
                <a:spcPts val="0"/>
              </a:spcAft>
              <a:buClr>
                <a:schemeClr val="dk1"/>
              </a:buClr>
              <a:buSzPts val="1400"/>
              <a:buChar char="•"/>
              <a:defRPr/>
            </a:lvl7pPr>
            <a:lvl8pPr marL="4876678" lvl="7" indent="-423323" algn="l" rtl="0">
              <a:spcBef>
                <a:spcPts val="400"/>
              </a:spcBef>
              <a:spcAft>
                <a:spcPts val="0"/>
              </a:spcAft>
              <a:buClr>
                <a:schemeClr val="dk1"/>
              </a:buClr>
              <a:buSzPts val="1400"/>
              <a:buChar char="•"/>
              <a:defRPr/>
            </a:lvl8pPr>
            <a:lvl9pPr marL="5486263" lvl="8" indent="-423323" algn="l" rtl="0">
              <a:spcBef>
                <a:spcPts val="400"/>
              </a:spcBef>
              <a:spcAft>
                <a:spcPts val="0"/>
              </a:spcAft>
              <a:buClr>
                <a:schemeClr val="dk1"/>
              </a:buClr>
              <a:buSzPts val="1400"/>
              <a:buChar char="•"/>
              <a:defRPr/>
            </a:lvl9pPr>
          </a:lstStyle>
          <a:p>
            <a:endParaRPr/>
          </a:p>
        </p:txBody>
      </p:sp>
      <p:sp>
        <p:nvSpPr>
          <p:cNvPr id="72" name="Google Shape;72;p17"/>
          <p:cNvSpPr txBox="1">
            <a:spLocks noGrp="1"/>
          </p:cNvSpPr>
          <p:nvPr>
            <p:ph type="ftr" idx="11"/>
          </p:nvPr>
        </p:nvSpPr>
        <p:spPr>
          <a:xfrm>
            <a:off x="4659929" y="6076361"/>
            <a:ext cx="2872400" cy="3600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SzPts val="1100"/>
              <a:buNone/>
              <a:defRPr sz="1200">
                <a:solidFill>
                  <a:srgbClr val="0C0C0C"/>
                </a:solidFill>
                <a:latin typeface="Calibri"/>
                <a:ea typeface="Calibri"/>
                <a:cs typeface="Calibri"/>
                <a:sym typeface="Calibri"/>
              </a:defRPr>
            </a:lvl1pPr>
            <a:lvl2pPr lvl="1" algn="l" rtl="0">
              <a:spcBef>
                <a:spcPts val="1067"/>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3" name="Google Shape;73;p17"/>
          <p:cNvSpPr txBox="1">
            <a:spLocks noGrp="1"/>
          </p:cNvSpPr>
          <p:nvPr>
            <p:ph type="sldNum" idx="12"/>
          </p:nvPr>
        </p:nvSpPr>
        <p:spPr>
          <a:xfrm>
            <a:off x="516321" y="6076361"/>
            <a:ext cx="914400" cy="360000"/>
          </a:xfrm>
          <a:prstGeom prst="rect">
            <a:avLst/>
          </a:prstGeom>
          <a:noFill/>
          <a:ln>
            <a:noFill/>
          </a:ln>
        </p:spPr>
        <p:txBody>
          <a:bodyPr spcFirstLastPara="1" wrap="square" lIns="0" tIns="0" rIns="0" bIns="0" anchor="b" anchorCtr="0">
            <a:noAutofit/>
          </a:bodyPr>
          <a:lstStyle>
            <a:lvl1pPr marL="0" lvl="0" indent="0" algn="l" rtl="0">
              <a:lnSpc>
                <a:spcPct val="90000"/>
              </a:lnSpc>
              <a:spcBef>
                <a:spcPts val="0"/>
              </a:spcBef>
              <a:spcAft>
                <a:spcPts val="0"/>
              </a:spcAft>
              <a:buNone/>
              <a:defRPr sz="1467" b="1">
                <a:solidFill>
                  <a:srgbClr val="0C0C0C"/>
                </a:solidFill>
                <a:latin typeface="Calibri"/>
                <a:ea typeface="Calibri"/>
                <a:cs typeface="Calibri"/>
                <a:sym typeface="Calibri"/>
              </a:defRPr>
            </a:lvl1pPr>
            <a:lvl2pPr marL="0" lvl="1" indent="0" algn="l" rtl="0">
              <a:lnSpc>
                <a:spcPct val="90000"/>
              </a:lnSpc>
              <a:spcBef>
                <a:spcPts val="0"/>
              </a:spcBef>
              <a:spcAft>
                <a:spcPts val="0"/>
              </a:spcAft>
              <a:buNone/>
              <a:defRPr sz="1467" b="1">
                <a:solidFill>
                  <a:srgbClr val="0C0C0C"/>
                </a:solidFill>
                <a:latin typeface="Calibri"/>
                <a:ea typeface="Calibri"/>
                <a:cs typeface="Calibri"/>
                <a:sym typeface="Calibri"/>
              </a:defRPr>
            </a:lvl2pPr>
            <a:lvl3pPr marL="0" lvl="2" indent="0" algn="l" rtl="0">
              <a:lnSpc>
                <a:spcPct val="90000"/>
              </a:lnSpc>
              <a:spcBef>
                <a:spcPts val="0"/>
              </a:spcBef>
              <a:spcAft>
                <a:spcPts val="0"/>
              </a:spcAft>
              <a:buNone/>
              <a:defRPr sz="1467" b="1">
                <a:solidFill>
                  <a:srgbClr val="0C0C0C"/>
                </a:solidFill>
                <a:latin typeface="Calibri"/>
                <a:ea typeface="Calibri"/>
                <a:cs typeface="Calibri"/>
                <a:sym typeface="Calibri"/>
              </a:defRPr>
            </a:lvl3pPr>
            <a:lvl4pPr marL="0" lvl="3" indent="0" algn="l" rtl="0">
              <a:lnSpc>
                <a:spcPct val="90000"/>
              </a:lnSpc>
              <a:spcBef>
                <a:spcPts val="0"/>
              </a:spcBef>
              <a:spcAft>
                <a:spcPts val="0"/>
              </a:spcAft>
              <a:buNone/>
              <a:defRPr sz="1467" b="1">
                <a:solidFill>
                  <a:srgbClr val="0C0C0C"/>
                </a:solidFill>
                <a:latin typeface="Calibri"/>
                <a:ea typeface="Calibri"/>
                <a:cs typeface="Calibri"/>
                <a:sym typeface="Calibri"/>
              </a:defRPr>
            </a:lvl4pPr>
            <a:lvl5pPr marL="0" lvl="4" indent="0" algn="l" rtl="0">
              <a:lnSpc>
                <a:spcPct val="90000"/>
              </a:lnSpc>
              <a:spcBef>
                <a:spcPts val="0"/>
              </a:spcBef>
              <a:spcAft>
                <a:spcPts val="0"/>
              </a:spcAft>
              <a:buNone/>
              <a:defRPr sz="1467" b="1">
                <a:solidFill>
                  <a:srgbClr val="0C0C0C"/>
                </a:solidFill>
                <a:latin typeface="Calibri"/>
                <a:ea typeface="Calibri"/>
                <a:cs typeface="Calibri"/>
                <a:sym typeface="Calibri"/>
              </a:defRPr>
            </a:lvl5pPr>
            <a:lvl6pPr marL="0" lvl="5" indent="0" algn="l" rtl="0">
              <a:lnSpc>
                <a:spcPct val="90000"/>
              </a:lnSpc>
              <a:spcBef>
                <a:spcPts val="0"/>
              </a:spcBef>
              <a:spcAft>
                <a:spcPts val="0"/>
              </a:spcAft>
              <a:buNone/>
              <a:defRPr sz="1467" b="1">
                <a:solidFill>
                  <a:srgbClr val="0C0C0C"/>
                </a:solidFill>
                <a:latin typeface="Calibri"/>
                <a:ea typeface="Calibri"/>
                <a:cs typeface="Calibri"/>
                <a:sym typeface="Calibri"/>
              </a:defRPr>
            </a:lvl6pPr>
            <a:lvl7pPr marL="0" lvl="6" indent="0" algn="l" rtl="0">
              <a:lnSpc>
                <a:spcPct val="90000"/>
              </a:lnSpc>
              <a:spcBef>
                <a:spcPts val="0"/>
              </a:spcBef>
              <a:spcAft>
                <a:spcPts val="0"/>
              </a:spcAft>
              <a:buNone/>
              <a:defRPr sz="1467" b="1">
                <a:solidFill>
                  <a:srgbClr val="0C0C0C"/>
                </a:solidFill>
                <a:latin typeface="Calibri"/>
                <a:ea typeface="Calibri"/>
                <a:cs typeface="Calibri"/>
                <a:sym typeface="Calibri"/>
              </a:defRPr>
            </a:lvl7pPr>
            <a:lvl8pPr marL="0" lvl="7" indent="0" algn="l" rtl="0">
              <a:lnSpc>
                <a:spcPct val="90000"/>
              </a:lnSpc>
              <a:spcBef>
                <a:spcPts val="0"/>
              </a:spcBef>
              <a:spcAft>
                <a:spcPts val="0"/>
              </a:spcAft>
              <a:buNone/>
              <a:defRPr sz="1467" b="1">
                <a:solidFill>
                  <a:srgbClr val="0C0C0C"/>
                </a:solidFill>
                <a:latin typeface="Calibri"/>
                <a:ea typeface="Calibri"/>
                <a:cs typeface="Calibri"/>
                <a:sym typeface="Calibri"/>
              </a:defRPr>
            </a:lvl8pPr>
            <a:lvl9pPr marL="0" lvl="8" indent="0" algn="l" rtl="0">
              <a:lnSpc>
                <a:spcPct val="90000"/>
              </a:lnSpc>
              <a:spcBef>
                <a:spcPts val="0"/>
              </a:spcBef>
              <a:spcAft>
                <a:spcPts val="0"/>
              </a:spcAft>
              <a:buNone/>
              <a:defRPr sz="1467" b="1">
                <a:solidFill>
                  <a:srgbClr val="0C0C0C"/>
                </a:solidFill>
                <a:latin typeface="Calibri"/>
                <a:ea typeface="Calibri"/>
                <a:cs typeface="Calibri"/>
                <a:sym typeface="Calibri"/>
              </a:defRPr>
            </a:lvl9pPr>
          </a:lstStyle>
          <a:p>
            <a:fld id="{00000000-1234-1234-1234-123412341234}" type="slidenum">
              <a:rPr lang="en" smtClean="0"/>
              <a:pPr/>
              <a:t>‹#›</a:t>
            </a:fld>
            <a:endParaRPr lang="en"/>
          </a:p>
        </p:txBody>
      </p:sp>
      <p:sp>
        <p:nvSpPr>
          <p:cNvPr id="74" name="Google Shape;74;p17"/>
          <p:cNvSpPr>
            <a:spLocks noGrp="1"/>
          </p:cNvSpPr>
          <p:nvPr>
            <p:ph type="pic" idx="2"/>
          </p:nvPr>
        </p:nvSpPr>
        <p:spPr>
          <a:xfrm>
            <a:off x="7915600" y="0"/>
            <a:ext cx="4276400" cy="6858000"/>
          </a:xfrm>
          <a:prstGeom prst="rect">
            <a:avLst/>
          </a:prstGeom>
          <a:solidFill>
            <a:srgbClr val="D8D8D8"/>
          </a:solidFill>
          <a:ln>
            <a:noFill/>
          </a:ln>
        </p:spPr>
        <p:txBody>
          <a:bodyPr spcFirstLastPara="1" wrap="square" lIns="8075" tIns="0" rIns="0" bIns="0" anchor="t" anchorCtr="0">
            <a:noAutofit/>
          </a:bodyPr>
          <a:lstStyle>
            <a:lvl1pPr marR="0" lvl="0" algn="l" rtl="0">
              <a:lnSpc>
                <a:spcPct val="90000"/>
              </a:lnSpc>
              <a:spcBef>
                <a:spcPts val="0"/>
              </a:spcBef>
              <a:spcAft>
                <a:spcPts val="0"/>
              </a:spcAft>
              <a:buClr>
                <a:srgbClr val="D8D8D8"/>
              </a:buClr>
              <a:buSzPts val="1700"/>
              <a:buFont typeface="Noto Sans Symbols"/>
              <a:buChar char="▪"/>
              <a:defRPr sz="2267" b="0" i="0" u="none" strike="noStrike" cap="none">
                <a:solidFill>
                  <a:srgbClr val="D8D8D8"/>
                </a:solidFill>
                <a:latin typeface="Calibri"/>
                <a:ea typeface="Calibri"/>
                <a:cs typeface="Calibri"/>
                <a:sym typeface="Calibri"/>
              </a:defRPr>
            </a:lvl1pPr>
            <a:lvl2pPr marR="0" lvl="1" algn="l" rtl="0">
              <a:lnSpc>
                <a:spcPct val="90000"/>
              </a:lnSpc>
              <a:spcBef>
                <a:spcPts val="1067"/>
              </a:spcBef>
              <a:spcAft>
                <a:spcPts val="0"/>
              </a:spcAft>
              <a:buClr>
                <a:srgbClr val="0C0C0C"/>
              </a:buClr>
              <a:buSzPts val="1500"/>
              <a:buFont typeface="Noto Sans Symbols"/>
              <a:buChar char="−"/>
              <a:defRPr sz="2000" b="0" i="0" u="none" strike="noStrike" cap="none">
                <a:solidFill>
                  <a:srgbClr val="0C0C0C"/>
                </a:solidFill>
                <a:latin typeface="Calibri"/>
                <a:ea typeface="Calibri"/>
                <a:cs typeface="Calibri"/>
                <a:sym typeface="Calibri"/>
              </a:defRPr>
            </a:lvl2pPr>
            <a:lvl3pPr marR="0" lvl="2" algn="l" rtl="0">
              <a:lnSpc>
                <a:spcPct val="90000"/>
              </a:lnSpc>
              <a:spcBef>
                <a:spcPts val="1067"/>
              </a:spcBef>
              <a:spcAft>
                <a:spcPts val="0"/>
              </a:spcAft>
              <a:buClr>
                <a:srgbClr val="0C0C0C"/>
              </a:buClr>
              <a:buSzPts val="1400"/>
              <a:buFont typeface="Noto Sans Symbols"/>
              <a:buChar char="−"/>
              <a:defRPr sz="1867" b="0" i="0" u="none" strike="noStrike" cap="none">
                <a:solidFill>
                  <a:srgbClr val="0C0C0C"/>
                </a:solidFill>
                <a:latin typeface="Calibri"/>
                <a:ea typeface="Calibri"/>
                <a:cs typeface="Calibri"/>
                <a:sym typeface="Calibri"/>
              </a:defRPr>
            </a:lvl3pPr>
            <a:lvl4pPr marR="0" lvl="3" algn="l" rtl="0">
              <a:lnSpc>
                <a:spcPct val="90000"/>
              </a:lnSpc>
              <a:spcBef>
                <a:spcPts val="1067"/>
              </a:spcBef>
              <a:spcAft>
                <a:spcPts val="0"/>
              </a:spcAft>
              <a:buClr>
                <a:srgbClr val="0C0C0C"/>
              </a:buClr>
              <a:buSzPts val="1200"/>
              <a:buFont typeface="Noto Sans Symbols"/>
              <a:buChar char="−"/>
              <a:defRPr sz="1600" b="0" i="0" u="none" strike="noStrike" cap="none">
                <a:solidFill>
                  <a:srgbClr val="0C0C0C"/>
                </a:solidFill>
                <a:latin typeface="Calibri"/>
                <a:ea typeface="Calibri"/>
                <a:cs typeface="Calibri"/>
                <a:sym typeface="Calibri"/>
              </a:defRPr>
            </a:lvl4pPr>
            <a:lvl5pPr marR="0" lvl="4" algn="l" rtl="0">
              <a:lnSpc>
                <a:spcPct val="90000"/>
              </a:lnSpc>
              <a:spcBef>
                <a:spcPts val="1067"/>
              </a:spcBef>
              <a:spcAft>
                <a:spcPts val="0"/>
              </a:spcAft>
              <a:buClr>
                <a:srgbClr val="0C0C0C"/>
              </a:buClr>
              <a:buSzPts val="1200"/>
              <a:buFont typeface="Noto Sans Symbols"/>
              <a:buChar char="−"/>
              <a:defRPr sz="1600" b="0" i="0" u="none" strike="noStrike" cap="none">
                <a:solidFill>
                  <a:srgbClr val="0C0C0C"/>
                </a:solidFill>
                <a:latin typeface="Calibri"/>
                <a:ea typeface="Calibri"/>
                <a:cs typeface="Calibri"/>
                <a:sym typeface="Calibri"/>
              </a:defRPr>
            </a:lvl5pPr>
            <a:lvl6pPr marR="0" lvl="5" algn="l" rtl="0">
              <a:spcBef>
                <a:spcPts val="1067"/>
              </a:spcBef>
              <a:spcAft>
                <a:spcPts val="0"/>
              </a:spcAft>
              <a:buClr>
                <a:schemeClr val="dk1"/>
              </a:buClr>
              <a:buSzPts val="1500"/>
              <a:buFont typeface="Arial"/>
              <a:buChar char="•"/>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1500"/>
              <a:buFont typeface="Arial"/>
              <a:buChar char="•"/>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1500"/>
              <a:buFont typeface="Arial"/>
              <a:buChar char="•"/>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15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5" name="Google Shape;75;p17"/>
          <p:cNvSpPr txBox="1">
            <a:spLocks noGrp="1"/>
          </p:cNvSpPr>
          <p:nvPr>
            <p:ph type="title"/>
          </p:nvPr>
        </p:nvSpPr>
        <p:spPr>
          <a:xfrm>
            <a:off x="516323" y="410829"/>
            <a:ext cx="7016000" cy="1073200"/>
          </a:xfrm>
          <a:prstGeom prst="rect">
            <a:avLst/>
          </a:prstGeom>
          <a:noFill/>
          <a:ln>
            <a:noFill/>
          </a:ln>
        </p:spPr>
        <p:txBody>
          <a:bodyPr spcFirstLastPara="1" wrap="square" lIns="0" tIns="0" rIns="0" bIns="0" anchor="t" anchorCtr="0">
            <a:noAutofit/>
          </a:bodyPr>
          <a:lstStyle>
            <a:lvl1pPr lvl="0" algn="l" rtl="0">
              <a:lnSpc>
                <a:spcPct val="85000"/>
              </a:lnSpc>
              <a:spcBef>
                <a:spcPts val="0"/>
              </a:spcBef>
              <a:spcAft>
                <a:spcPts val="0"/>
              </a:spcAft>
              <a:buClr>
                <a:srgbClr val="083C51"/>
              </a:buClr>
              <a:buSzPts val="2700"/>
              <a:buFont typeface="Bebas Neue"/>
              <a:buNone/>
              <a:defRPr>
                <a:solidFill>
                  <a:srgbClr val="083C5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6" name="Google Shape;76;p17"/>
          <p:cNvSpPr txBox="1">
            <a:spLocks noGrp="1"/>
          </p:cNvSpPr>
          <p:nvPr>
            <p:ph type="body" idx="3"/>
          </p:nvPr>
        </p:nvSpPr>
        <p:spPr>
          <a:xfrm>
            <a:off x="516323" y="942477"/>
            <a:ext cx="7016000" cy="541600"/>
          </a:xfrm>
          <a:prstGeom prst="rect">
            <a:avLst/>
          </a:prstGeom>
          <a:noFill/>
          <a:ln>
            <a:noFill/>
          </a:ln>
        </p:spPr>
        <p:txBody>
          <a:bodyPr spcFirstLastPara="1" wrap="square" lIns="8075" tIns="0" rIns="0" bIns="0" anchor="t" anchorCtr="0">
            <a:noAutofit/>
          </a:bodyPr>
          <a:lstStyle>
            <a:lvl1pPr marL="609585" lvl="0" indent="-304792" algn="l" rtl="0">
              <a:lnSpc>
                <a:spcPct val="90000"/>
              </a:lnSpc>
              <a:spcBef>
                <a:spcPts val="0"/>
              </a:spcBef>
              <a:spcAft>
                <a:spcPts val="0"/>
              </a:spcAft>
              <a:buClr>
                <a:srgbClr val="7F7F7F"/>
              </a:buClr>
              <a:buSzPts val="1700"/>
              <a:buNone/>
              <a:defRPr>
                <a:solidFill>
                  <a:srgbClr val="7F7F7F"/>
                </a:solidFill>
              </a:defRPr>
            </a:lvl1pPr>
            <a:lvl2pPr marL="1219170" lvl="1" indent="-423323" algn="l" rtl="0">
              <a:lnSpc>
                <a:spcPct val="90000"/>
              </a:lnSpc>
              <a:spcBef>
                <a:spcPts val="1067"/>
              </a:spcBef>
              <a:spcAft>
                <a:spcPts val="0"/>
              </a:spcAft>
              <a:buClr>
                <a:srgbClr val="0C0C0C"/>
              </a:buClr>
              <a:buSzPts val="1400"/>
              <a:buChar char="−"/>
              <a:defRPr/>
            </a:lvl2pPr>
            <a:lvl3pPr marL="1828754" lvl="2" indent="-423323" algn="l" rtl="0">
              <a:lnSpc>
                <a:spcPct val="90000"/>
              </a:lnSpc>
              <a:spcBef>
                <a:spcPts val="1067"/>
              </a:spcBef>
              <a:spcAft>
                <a:spcPts val="0"/>
              </a:spcAft>
              <a:buClr>
                <a:srgbClr val="0C0C0C"/>
              </a:buClr>
              <a:buSzPts val="1400"/>
              <a:buChar char="−"/>
              <a:defRPr/>
            </a:lvl3pPr>
            <a:lvl4pPr marL="2438339" lvl="3" indent="-423323" algn="l" rtl="0">
              <a:lnSpc>
                <a:spcPct val="90000"/>
              </a:lnSpc>
              <a:spcBef>
                <a:spcPts val="1067"/>
              </a:spcBef>
              <a:spcAft>
                <a:spcPts val="0"/>
              </a:spcAft>
              <a:buClr>
                <a:srgbClr val="0C0C0C"/>
              </a:buClr>
              <a:buSzPts val="1400"/>
              <a:buChar char="−"/>
              <a:defRPr/>
            </a:lvl4pPr>
            <a:lvl5pPr marL="3047924" lvl="4" indent="-423323" algn="l" rtl="0">
              <a:lnSpc>
                <a:spcPct val="90000"/>
              </a:lnSpc>
              <a:spcBef>
                <a:spcPts val="1067"/>
              </a:spcBef>
              <a:spcAft>
                <a:spcPts val="0"/>
              </a:spcAft>
              <a:buClr>
                <a:srgbClr val="0C0C0C"/>
              </a:buClr>
              <a:buSzPts val="1400"/>
              <a:buChar char="−"/>
              <a:defRPr/>
            </a:lvl5pPr>
            <a:lvl6pPr marL="3657509" lvl="5" indent="-423323" algn="l" rtl="0">
              <a:spcBef>
                <a:spcPts val="1067"/>
              </a:spcBef>
              <a:spcAft>
                <a:spcPts val="0"/>
              </a:spcAft>
              <a:buClr>
                <a:schemeClr val="dk1"/>
              </a:buClr>
              <a:buSzPts val="1400"/>
              <a:buChar char="•"/>
              <a:defRPr/>
            </a:lvl6pPr>
            <a:lvl7pPr marL="4267093" lvl="6" indent="-423323" algn="l" rtl="0">
              <a:spcBef>
                <a:spcPts val="400"/>
              </a:spcBef>
              <a:spcAft>
                <a:spcPts val="0"/>
              </a:spcAft>
              <a:buClr>
                <a:schemeClr val="dk1"/>
              </a:buClr>
              <a:buSzPts val="1400"/>
              <a:buChar char="•"/>
              <a:defRPr/>
            </a:lvl7pPr>
            <a:lvl8pPr marL="4876678" lvl="7" indent="-423323" algn="l" rtl="0">
              <a:spcBef>
                <a:spcPts val="400"/>
              </a:spcBef>
              <a:spcAft>
                <a:spcPts val="0"/>
              </a:spcAft>
              <a:buClr>
                <a:schemeClr val="dk1"/>
              </a:buClr>
              <a:buSzPts val="1400"/>
              <a:buChar char="•"/>
              <a:defRPr/>
            </a:lvl8pPr>
            <a:lvl9pPr marL="5486263" lvl="8" indent="-423323" algn="l" rtl="0">
              <a:spcBef>
                <a:spcPts val="400"/>
              </a:spcBef>
              <a:spcAft>
                <a:spcPts val="0"/>
              </a:spcAft>
              <a:buClr>
                <a:schemeClr val="dk1"/>
              </a:buClr>
              <a:buSzPts val="1400"/>
              <a:buChar char="•"/>
              <a:defRPr/>
            </a:lvl9pPr>
          </a:lstStyle>
          <a:p>
            <a:endParaRPr/>
          </a:p>
        </p:txBody>
      </p:sp>
    </p:spTree>
    <p:extLst>
      <p:ext uri="{BB962C8B-B14F-4D97-AF65-F5344CB8AC3E}">
        <p14:creationId xmlns:p14="http://schemas.microsoft.com/office/powerpoint/2010/main" val="1244237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9544C-7F23-4484-A422-B244D71538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14B319-275D-438E-ADE9-657AF8E2A9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BC8364-D487-4BF2-8493-3EFF2F198C6B}"/>
              </a:ext>
            </a:extLst>
          </p:cNvPr>
          <p:cNvSpPr>
            <a:spLocks noGrp="1"/>
          </p:cNvSpPr>
          <p:nvPr>
            <p:ph type="dt" sz="half" idx="10"/>
          </p:nvPr>
        </p:nvSpPr>
        <p:spPr/>
        <p:txBody>
          <a:bodyPr/>
          <a:lstStyle/>
          <a:p>
            <a:fld id="{2BCF30B5-D4C7-4E8C-BE62-E10A812C6956}" type="datetimeFigureOut">
              <a:rPr lang="en-US" smtClean="0"/>
              <a:t>8/5/2020</a:t>
            </a:fld>
            <a:endParaRPr lang="en-US"/>
          </a:p>
        </p:txBody>
      </p:sp>
      <p:sp>
        <p:nvSpPr>
          <p:cNvPr id="5" name="Footer Placeholder 4">
            <a:extLst>
              <a:ext uri="{FF2B5EF4-FFF2-40B4-BE49-F238E27FC236}">
                <a16:creationId xmlns:a16="http://schemas.microsoft.com/office/drawing/2014/main" id="{7754F31F-C450-4F53-A86A-E400A3DD44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E23C34-7140-4D0D-B393-C9B43090D120}"/>
              </a:ext>
            </a:extLst>
          </p:cNvPr>
          <p:cNvSpPr>
            <a:spLocks noGrp="1"/>
          </p:cNvSpPr>
          <p:nvPr>
            <p:ph type="sldNum" sz="quarter" idx="12"/>
          </p:nvPr>
        </p:nvSpPr>
        <p:spPr/>
        <p:txBody>
          <a:bodyPr/>
          <a:lstStyle/>
          <a:p>
            <a:fld id="{15D4A500-40D6-42B6-8118-CC94797567D2}" type="slidenum">
              <a:rPr lang="en-US" smtClean="0"/>
              <a:t>‹#›</a:t>
            </a:fld>
            <a:endParaRPr lang="en-US"/>
          </a:p>
        </p:txBody>
      </p:sp>
    </p:spTree>
    <p:extLst>
      <p:ext uri="{BB962C8B-B14F-4D97-AF65-F5344CB8AC3E}">
        <p14:creationId xmlns:p14="http://schemas.microsoft.com/office/powerpoint/2010/main" val="4294082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549B6-9F13-4620-8ED1-A24F419C39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CC61614-084E-4A9E-9D0B-2A0D492800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4A642C0-38F0-4611-A931-5EB9EC71E742}"/>
              </a:ext>
            </a:extLst>
          </p:cNvPr>
          <p:cNvSpPr>
            <a:spLocks noGrp="1"/>
          </p:cNvSpPr>
          <p:nvPr>
            <p:ph type="dt" sz="half" idx="10"/>
          </p:nvPr>
        </p:nvSpPr>
        <p:spPr/>
        <p:txBody>
          <a:bodyPr/>
          <a:lstStyle/>
          <a:p>
            <a:fld id="{2BCF30B5-D4C7-4E8C-BE62-E10A812C6956}" type="datetimeFigureOut">
              <a:rPr lang="en-US" smtClean="0"/>
              <a:t>8/5/2020</a:t>
            </a:fld>
            <a:endParaRPr lang="en-US"/>
          </a:p>
        </p:txBody>
      </p:sp>
      <p:sp>
        <p:nvSpPr>
          <p:cNvPr id="5" name="Footer Placeholder 4">
            <a:extLst>
              <a:ext uri="{FF2B5EF4-FFF2-40B4-BE49-F238E27FC236}">
                <a16:creationId xmlns:a16="http://schemas.microsoft.com/office/drawing/2014/main" id="{CE0BBC4D-5D41-4E32-AC55-14F4BA57CB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EB0090-DFCB-4E72-BB95-DF8554CF88DF}"/>
              </a:ext>
            </a:extLst>
          </p:cNvPr>
          <p:cNvSpPr>
            <a:spLocks noGrp="1"/>
          </p:cNvSpPr>
          <p:nvPr>
            <p:ph type="sldNum" sz="quarter" idx="12"/>
          </p:nvPr>
        </p:nvSpPr>
        <p:spPr/>
        <p:txBody>
          <a:bodyPr/>
          <a:lstStyle/>
          <a:p>
            <a:fld id="{15D4A500-40D6-42B6-8118-CC94797567D2}" type="slidenum">
              <a:rPr lang="en-US" smtClean="0"/>
              <a:t>‹#›</a:t>
            </a:fld>
            <a:endParaRPr lang="en-US"/>
          </a:p>
        </p:txBody>
      </p:sp>
    </p:spTree>
    <p:extLst>
      <p:ext uri="{BB962C8B-B14F-4D97-AF65-F5344CB8AC3E}">
        <p14:creationId xmlns:p14="http://schemas.microsoft.com/office/powerpoint/2010/main" val="2525533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AD46C-B538-45EB-9B2F-7B1478B9A0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486693-133C-4318-BA7E-9FED42F2119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310D9FD-1E4C-48C4-9566-47B6211FEAB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1AD5466-28F5-4453-9CB9-CCD4DCEA9CC7}"/>
              </a:ext>
            </a:extLst>
          </p:cNvPr>
          <p:cNvSpPr>
            <a:spLocks noGrp="1"/>
          </p:cNvSpPr>
          <p:nvPr>
            <p:ph type="dt" sz="half" idx="10"/>
          </p:nvPr>
        </p:nvSpPr>
        <p:spPr/>
        <p:txBody>
          <a:bodyPr/>
          <a:lstStyle/>
          <a:p>
            <a:fld id="{2BCF30B5-D4C7-4E8C-BE62-E10A812C6956}" type="datetimeFigureOut">
              <a:rPr lang="en-US" smtClean="0"/>
              <a:t>8/5/2020</a:t>
            </a:fld>
            <a:endParaRPr lang="en-US"/>
          </a:p>
        </p:txBody>
      </p:sp>
      <p:sp>
        <p:nvSpPr>
          <p:cNvPr id="6" name="Footer Placeholder 5">
            <a:extLst>
              <a:ext uri="{FF2B5EF4-FFF2-40B4-BE49-F238E27FC236}">
                <a16:creationId xmlns:a16="http://schemas.microsoft.com/office/drawing/2014/main" id="{CD5624D1-E3E9-4186-A6FE-BBA59740DF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A9177E-908A-43CE-A852-781E13741F51}"/>
              </a:ext>
            </a:extLst>
          </p:cNvPr>
          <p:cNvSpPr>
            <a:spLocks noGrp="1"/>
          </p:cNvSpPr>
          <p:nvPr>
            <p:ph type="sldNum" sz="quarter" idx="12"/>
          </p:nvPr>
        </p:nvSpPr>
        <p:spPr/>
        <p:txBody>
          <a:bodyPr/>
          <a:lstStyle/>
          <a:p>
            <a:fld id="{15D4A500-40D6-42B6-8118-CC94797567D2}" type="slidenum">
              <a:rPr lang="en-US" smtClean="0"/>
              <a:t>‹#›</a:t>
            </a:fld>
            <a:endParaRPr lang="en-US"/>
          </a:p>
        </p:txBody>
      </p:sp>
    </p:spTree>
    <p:extLst>
      <p:ext uri="{BB962C8B-B14F-4D97-AF65-F5344CB8AC3E}">
        <p14:creationId xmlns:p14="http://schemas.microsoft.com/office/powerpoint/2010/main" val="245583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8F3AD-21ED-489B-A29E-6F58AFA911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BB8480-76C5-471F-B24D-1AAC8D173E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10ADDFB-8FFB-4B8A-B49E-60412709A4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8F779F-90E8-490A-9AE3-60A15CCF65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A57B77-43CD-47A8-87A7-7FCF9176F5F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5754176-1169-42DD-8C16-30BDADAD7A8E}"/>
              </a:ext>
            </a:extLst>
          </p:cNvPr>
          <p:cNvSpPr>
            <a:spLocks noGrp="1"/>
          </p:cNvSpPr>
          <p:nvPr>
            <p:ph type="dt" sz="half" idx="10"/>
          </p:nvPr>
        </p:nvSpPr>
        <p:spPr/>
        <p:txBody>
          <a:bodyPr/>
          <a:lstStyle/>
          <a:p>
            <a:fld id="{2BCF30B5-D4C7-4E8C-BE62-E10A812C6956}" type="datetimeFigureOut">
              <a:rPr lang="en-US" smtClean="0"/>
              <a:t>8/5/2020</a:t>
            </a:fld>
            <a:endParaRPr lang="en-US"/>
          </a:p>
        </p:txBody>
      </p:sp>
      <p:sp>
        <p:nvSpPr>
          <p:cNvPr id="8" name="Footer Placeholder 7">
            <a:extLst>
              <a:ext uri="{FF2B5EF4-FFF2-40B4-BE49-F238E27FC236}">
                <a16:creationId xmlns:a16="http://schemas.microsoft.com/office/drawing/2014/main" id="{53CA64BA-6424-4BAD-925A-54D89083AB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DBFBD0-A792-4440-AA35-B7D2C4C77396}"/>
              </a:ext>
            </a:extLst>
          </p:cNvPr>
          <p:cNvSpPr>
            <a:spLocks noGrp="1"/>
          </p:cNvSpPr>
          <p:nvPr>
            <p:ph type="sldNum" sz="quarter" idx="12"/>
          </p:nvPr>
        </p:nvSpPr>
        <p:spPr/>
        <p:txBody>
          <a:bodyPr/>
          <a:lstStyle/>
          <a:p>
            <a:fld id="{15D4A500-40D6-42B6-8118-CC94797567D2}" type="slidenum">
              <a:rPr lang="en-US" smtClean="0"/>
              <a:t>‹#›</a:t>
            </a:fld>
            <a:endParaRPr lang="en-US"/>
          </a:p>
        </p:txBody>
      </p:sp>
    </p:spTree>
    <p:extLst>
      <p:ext uri="{BB962C8B-B14F-4D97-AF65-F5344CB8AC3E}">
        <p14:creationId xmlns:p14="http://schemas.microsoft.com/office/powerpoint/2010/main" val="1799516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E9584-2B73-4349-83B9-5CC8A653F63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A66FDAB-BB17-4F22-8C98-738D430C56C2}"/>
              </a:ext>
            </a:extLst>
          </p:cNvPr>
          <p:cNvSpPr>
            <a:spLocks noGrp="1"/>
          </p:cNvSpPr>
          <p:nvPr>
            <p:ph type="dt" sz="half" idx="10"/>
          </p:nvPr>
        </p:nvSpPr>
        <p:spPr/>
        <p:txBody>
          <a:bodyPr/>
          <a:lstStyle/>
          <a:p>
            <a:fld id="{2BCF30B5-D4C7-4E8C-BE62-E10A812C6956}" type="datetimeFigureOut">
              <a:rPr lang="en-US" smtClean="0"/>
              <a:t>8/5/2020</a:t>
            </a:fld>
            <a:endParaRPr lang="en-US"/>
          </a:p>
        </p:txBody>
      </p:sp>
      <p:sp>
        <p:nvSpPr>
          <p:cNvPr id="4" name="Footer Placeholder 3">
            <a:extLst>
              <a:ext uri="{FF2B5EF4-FFF2-40B4-BE49-F238E27FC236}">
                <a16:creationId xmlns:a16="http://schemas.microsoft.com/office/drawing/2014/main" id="{B5068151-51B8-4ECF-A6F5-725B95DD6E7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9817CC-5DFC-4854-820D-B61F592008CF}"/>
              </a:ext>
            </a:extLst>
          </p:cNvPr>
          <p:cNvSpPr>
            <a:spLocks noGrp="1"/>
          </p:cNvSpPr>
          <p:nvPr>
            <p:ph type="sldNum" sz="quarter" idx="12"/>
          </p:nvPr>
        </p:nvSpPr>
        <p:spPr/>
        <p:txBody>
          <a:bodyPr/>
          <a:lstStyle/>
          <a:p>
            <a:fld id="{15D4A500-40D6-42B6-8118-CC94797567D2}" type="slidenum">
              <a:rPr lang="en-US" smtClean="0"/>
              <a:t>‹#›</a:t>
            </a:fld>
            <a:endParaRPr lang="en-US"/>
          </a:p>
        </p:txBody>
      </p:sp>
    </p:spTree>
    <p:extLst>
      <p:ext uri="{BB962C8B-B14F-4D97-AF65-F5344CB8AC3E}">
        <p14:creationId xmlns:p14="http://schemas.microsoft.com/office/powerpoint/2010/main" val="2434631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BE659A-958A-4DEA-93C8-D9489BF8D73F}"/>
              </a:ext>
            </a:extLst>
          </p:cNvPr>
          <p:cNvSpPr>
            <a:spLocks noGrp="1"/>
          </p:cNvSpPr>
          <p:nvPr>
            <p:ph type="dt" sz="half" idx="10"/>
          </p:nvPr>
        </p:nvSpPr>
        <p:spPr/>
        <p:txBody>
          <a:bodyPr/>
          <a:lstStyle/>
          <a:p>
            <a:fld id="{2BCF30B5-D4C7-4E8C-BE62-E10A812C6956}" type="datetimeFigureOut">
              <a:rPr lang="en-US" smtClean="0"/>
              <a:t>8/5/2020</a:t>
            </a:fld>
            <a:endParaRPr lang="en-US"/>
          </a:p>
        </p:txBody>
      </p:sp>
      <p:sp>
        <p:nvSpPr>
          <p:cNvPr id="3" name="Footer Placeholder 2">
            <a:extLst>
              <a:ext uri="{FF2B5EF4-FFF2-40B4-BE49-F238E27FC236}">
                <a16:creationId xmlns:a16="http://schemas.microsoft.com/office/drawing/2014/main" id="{B2BFCEC2-8784-40B8-BBE8-9223193D8FB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5DE106D-262A-4B1E-9347-126C50C12FEA}"/>
              </a:ext>
            </a:extLst>
          </p:cNvPr>
          <p:cNvSpPr>
            <a:spLocks noGrp="1"/>
          </p:cNvSpPr>
          <p:nvPr>
            <p:ph type="sldNum" sz="quarter" idx="12"/>
          </p:nvPr>
        </p:nvSpPr>
        <p:spPr/>
        <p:txBody>
          <a:bodyPr/>
          <a:lstStyle/>
          <a:p>
            <a:fld id="{15D4A500-40D6-42B6-8118-CC94797567D2}" type="slidenum">
              <a:rPr lang="en-US" smtClean="0"/>
              <a:t>‹#›</a:t>
            </a:fld>
            <a:endParaRPr lang="en-US"/>
          </a:p>
        </p:txBody>
      </p:sp>
    </p:spTree>
    <p:extLst>
      <p:ext uri="{BB962C8B-B14F-4D97-AF65-F5344CB8AC3E}">
        <p14:creationId xmlns:p14="http://schemas.microsoft.com/office/powerpoint/2010/main" val="3861884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B16B4-AC60-4FD3-B053-25E606CE58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0FFC2CA-F91F-4A32-80C7-0480C3E6FA5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B37B4C-50E4-4BC5-A8ED-59FD364103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3E46DB-7340-4311-BFAF-95B7E66AD59C}"/>
              </a:ext>
            </a:extLst>
          </p:cNvPr>
          <p:cNvSpPr>
            <a:spLocks noGrp="1"/>
          </p:cNvSpPr>
          <p:nvPr>
            <p:ph type="dt" sz="half" idx="10"/>
          </p:nvPr>
        </p:nvSpPr>
        <p:spPr/>
        <p:txBody>
          <a:bodyPr/>
          <a:lstStyle/>
          <a:p>
            <a:fld id="{2BCF30B5-D4C7-4E8C-BE62-E10A812C6956}" type="datetimeFigureOut">
              <a:rPr lang="en-US" smtClean="0"/>
              <a:t>8/5/2020</a:t>
            </a:fld>
            <a:endParaRPr lang="en-US"/>
          </a:p>
        </p:txBody>
      </p:sp>
      <p:sp>
        <p:nvSpPr>
          <p:cNvPr id="6" name="Footer Placeholder 5">
            <a:extLst>
              <a:ext uri="{FF2B5EF4-FFF2-40B4-BE49-F238E27FC236}">
                <a16:creationId xmlns:a16="http://schemas.microsoft.com/office/drawing/2014/main" id="{296CAB38-8964-4A9A-BEC4-C6B1168752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A64FB9-4943-40C2-B157-D1BCC7B9DB83}"/>
              </a:ext>
            </a:extLst>
          </p:cNvPr>
          <p:cNvSpPr>
            <a:spLocks noGrp="1"/>
          </p:cNvSpPr>
          <p:nvPr>
            <p:ph type="sldNum" sz="quarter" idx="12"/>
          </p:nvPr>
        </p:nvSpPr>
        <p:spPr/>
        <p:txBody>
          <a:bodyPr/>
          <a:lstStyle/>
          <a:p>
            <a:fld id="{15D4A500-40D6-42B6-8118-CC94797567D2}" type="slidenum">
              <a:rPr lang="en-US" smtClean="0"/>
              <a:t>‹#›</a:t>
            </a:fld>
            <a:endParaRPr lang="en-US"/>
          </a:p>
        </p:txBody>
      </p:sp>
    </p:spTree>
    <p:extLst>
      <p:ext uri="{BB962C8B-B14F-4D97-AF65-F5344CB8AC3E}">
        <p14:creationId xmlns:p14="http://schemas.microsoft.com/office/powerpoint/2010/main" val="120969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5C7A1-4024-4199-9915-5D086728EC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7E1E2-08AE-44A1-B2FA-EF2E1A8B68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A599D0-26F5-4478-B808-83DFC95C7C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6D2144-BC4A-4EFB-A857-AA74E82F4F75}"/>
              </a:ext>
            </a:extLst>
          </p:cNvPr>
          <p:cNvSpPr>
            <a:spLocks noGrp="1"/>
          </p:cNvSpPr>
          <p:nvPr>
            <p:ph type="dt" sz="half" idx="10"/>
          </p:nvPr>
        </p:nvSpPr>
        <p:spPr/>
        <p:txBody>
          <a:bodyPr/>
          <a:lstStyle/>
          <a:p>
            <a:fld id="{2BCF30B5-D4C7-4E8C-BE62-E10A812C6956}" type="datetimeFigureOut">
              <a:rPr lang="en-US" smtClean="0"/>
              <a:t>8/5/2020</a:t>
            </a:fld>
            <a:endParaRPr lang="en-US"/>
          </a:p>
        </p:txBody>
      </p:sp>
      <p:sp>
        <p:nvSpPr>
          <p:cNvPr id="6" name="Footer Placeholder 5">
            <a:extLst>
              <a:ext uri="{FF2B5EF4-FFF2-40B4-BE49-F238E27FC236}">
                <a16:creationId xmlns:a16="http://schemas.microsoft.com/office/drawing/2014/main" id="{9CF5C1B3-63B5-44F8-A7A3-C1103391D3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D2B545-19BD-4191-95DD-3EF9DCAD7D62}"/>
              </a:ext>
            </a:extLst>
          </p:cNvPr>
          <p:cNvSpPr>
            <a:spLocks noGrp="1"/>
          </p:cNvSpPr>
          <p:nvPr>
            <p:ph type="sldNum" sz="quarter" idx="12"/>
          </p:nvPr>
        </p:nvSpPr>
        <p:spPr/>
        <p:txBody>
          <a:bodyPr/>
          <a:lstStyle/>
          <a:p>
            <a:fld id="{15D4A500-40D6-42B6-8118-CC94797567D2}" type="slidenum">
              <a:rPr lang="en-US" smtClean="0"/>
              <a:t>‹#›</a:t>
            </a:fld>
            <a:endParaRPr lang="en-US"/>
          </a:p>
        </p:txBody>
      </p:sp>
    </p:spTree>
    <p:extLst>
      <p:ext uri="{BB962C8B-B14F-4D97-AF65-F5344CB8AC3E}">
        <p14:creationId xmlns:p14="http://schemas.microsoft.com/office/powerpoint/2010/main" val="4977841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379824-9894-43B1-B599-5BEE4A307C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EAA7B1-940C-4F7C-9AEB-FC3C3FA9BC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AB798C-BFA6-4F2A-B1FD-2FCE50903E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CF30B5-D4C7-4E8C-BE62-E10A812C6956}" type="datetimeFigureOut">
              <a:rPr lang="en-US" smtClean="0"/>
              <a:t>8/5/2020</a:t>
            </a:fld>
            <a:endParaRPr lang="en-US"/>
          </a:p>
        </p:txBody>
      </p:sp>
      <p:sp>
        <p:nvSpPr>
          <p:cNvPr id="5" name="Footer Placeholder 4">
            <a:extLst>
              <a:ext uri="{FF2B5EF4-FFF2-40B4-BE49-F238E27FC236}">
                <a16:creationId xmlns:a16="http://schemas.microsoft.com/office/drawing/2014/main" id="{0BBD5F9C-7B6A-4C1F-AE86-8C3183B5EA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147F9E-A93C-4DA3-904A-3EB6612450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D4A500-40D6-42B6-8118-CC94797567D2}" type="slidenum">
              <a:rPr lang="en-US" smtClean="0"/>
              <a:t>‹#›</a:t>
            </a:fld>
            <a:endParaRPr lang="en-US"/>
          </a:p>
        </p:txBody>
      </p:sp>
    </p:spTree>
    <p:extLst>
      <p:ext uri="{BB962C8B-B14F-4D97-AF65-F5344CB8AC3E}">
        <p14:creationId xmlns:p14="http://schemas.microsoft.com/office/powerpoint/2010/main" val="23175206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pic>
        <p:nvPicPr>
          <p:cNvPr id="206" name="Google Shape;206;p30" descr="Ein Bild, das drinnen, Tisch, klein, blau enthält.&#10;&#10;Automatisch generierte Beschreibung"/>
          <p:cNvPicPr preferRelativeResize="0">
            <a:picLocks noGrp="1"/>
          </p:cNvPicPr>
          <p:nvPr>
            <p:ph type="pic" idx="2"/>
          </p:nvPr>
        </p:nvPicPr>
        <p:blipFill rotWithShape="1">
          <a:blip r:embed="rId5">
            <a:alphaModFix/>
          </a:blip>
          <a:srcRect/>
          <a:stretch/>
        </p:blipFill>
        <p:spPr>
          <a:xfrm>
            <a:off x="7915600" y="0"/>
            <a:ext cx="4276400" cy="6858000"/>
          </a:xfrm>
          <a:prstGeom prst="rect">
            <a:avLst/>
          </a:prstGeom>
          <a:solidFill>
            <a:srgbClr val="D8D8D8"/>
          </a:solidFill>
          <a:ln>
            <a:noFill/>
          </a:ln>
        </p:spPr>
      </p:pic>
      <p:sp>
        <p:nvSpPr>
          <p:cNvPr id="207" name="Google Shape;207;p30"/>
          <p:cNvSpPr txBox="1">
            <a:spLocks noGrp="1"/>
          </p:cNvSpPr>
          <p:nvPr>
            <p:ph type="title"/>
          </p:nvPr>
        </p:nvSpPr>
        <p:spPr>
          <a:xfrm>
            <a:off x="516333" y="410832"/>
            <a:ext cx="7015600" cy="238000"/>
          </a:xfrm>
          <a:prstGeom prst="rect">
            <a:avLst/>
          </a:prstGeom>
          <a:noFill/>
          <a:ln>
            <a:noFill/>
          </a:ln>
        </p:spPr>
        <p:txBody>
          <a:bodyPr spcFirstLastPara="1" vert="horz" wrap="square" lIns="0" tIns="0" rIns="0" bIns="0" rtlCol="0" anchor="t" anchorCtr="0">
            <a:noAutofit/>
          </a:bodyPr>
          <a:lstStyle/>
          <a:p>
            <a:pPr>
              <a:buClr>
                <a:schemeClr val="dk1"/>
              </a:buClr>
            </a:pPr>
            <a:r>
              <a:rPr lang="en" sz="1467">
                <a:solidFill>
                  <a:schemeClr val="dk1"/>
                </a:solidFill>
              </a:rPr>
              <a:t>California</a:t>
            </a:r>
            <a:endParaRPr sz="1467">
              <a:solidFill>
                <a:schemeClr val="dk1"/>
              </a:solidFill>
            </a:endParaRPr>
          </a:p>
        </p:txBody>
      </p:sp>
      <p:pic>
        <p:nvPicPr>
          <p:cNvPr id="208" name="Google Shape;208;p30"/>
          <p:cNvPicPr preferRelativeResize="0"/>
          <p:nvPr/>
        </p:nvPicPr>
        <p:blipFill>
          <a:blip r:embed="rId6">
            <a:alphaModFix/>
          </a:blip>
          <a:stretch>
            <a:fillRect/>
          </a:stretch>
        </p:blipFill>
        <p:spPr>
          <a:xfrm>
            <a:off x="474784" y="1599067"/>
            <a:ext cx="7098701" cy="4617867"/>
          </a:xfrm>
          <a:prstGeom prst="rect">
            <a:avLst/>
          </a:prstGeom>
          <a:noFill/>
          <a:ln>
            <a:noFill/>
          </a:ln>
        </p:spPr>
      </p:pic>
      <p:sp>
        <p:nvSpPr>
          <p:cNvPr id="209" name="Google Shape;209;p30"/>
          <p:cNvSpPr txBox="1"/>
          <p:nvPr/>
        </p:nvSpPr>
        <p:spPr>
          <a:xfrm>
            <a:off x="532467" y="594867"/>
            <a:ext cx="6629600" cy="6056000"/>
          </a:xfrm>
          <a:prstGeom prst="rect">
            <a:avLst/>
          </a:prstGeom>
          <a:noFill/>
          <a:ln>
            <a:noFill/>
          </a:ln>
        </p:spPr>
        <p:txBody>
          <a:bodyPr spcFirstLastPara="1" wrap="square" lIns="121900" tIns="121900" rIns="121900" bIns="121900" anchor="t" anchorCtr="0">
            <a:noAutofit/>
          </a:bodyPr>
          <a:lstStyle/>
          <a:p>
            <a:pPr>
              <a:spcBef>
                <a:spcPts val="1067"/>
              </a:spcBef>
            </a:pPr>
            <a:r>
              <a:rPr lang="en" sz="2400">
                <a:solidFill>
                  <a:srgbClr val="0C0C0C"/>
                </a:solidFill>
                <a:latin typeface="Calibri"/>
                <a:ea typeface="Calibri"/>
                <a:cs typeface="Calibri"/>
                <a:sym typeface="Calibri"/>
              </a:rPr>
              <a:t>MLR Candidate Model</a:t>
            </a:r>
            <a:endParaRPr sz="2400">
              <a:solidFill>
                <a:srgbClr val="0C0C0C"/>
              </a:solidFill>
              <a:latin typeface="Calibri"/>
              <a:ea typeface="Calibri"/>
              <a:cs typeface="Calibri"/>
              <a:sym typeface="Calibri"/>
            </a:endParaRPr>
          </a:p>
        </p:txBody>
      </p:sp>
      <p:pic>
        <p:nvPicPr>
          <p:cNvPr id="4" name="Video 3">
            <a:hlinkClick r:id="" action="ppaction://media"/>
            <a:extLst>
              <a:ext uri="{FF2B5EF4-FFF2-40B4-BE49-F238E27FC236}">
                <a16:creationId xmlns:a16="http://schemas.microsoft.com/office/drawing/2014/main" id="{960F34C1-1456-428C-BCED-50EAAC9968C1}"/>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tretch>
            <a:fillRect/>
          </a:stretch>
        </p:blipFill>
        <p:spPr>
          <a:xfrm>
            <a:off x="9906001" y="5143501"/>
            <a:ext cx="2285999" cy="17145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advTm="17795">
        <p:fade/>
      </p:transition>
    </mc:Choice>
    <mc:Fallback xmlns="">
      <p:transition advTm="177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81</Words>
  <Application>Microsoft Office PowerPoint</Application>
  <PresentationFormat>Widescreen</PresentationFormat>
  <Paragraphs>5</Paragraphs>
  <Slides>1</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Bebas Neue</vt:lpstr>
      <vt:lpstr>Calibri</vt:lpstr>
      <vt:lpstr>Calibri Light</vt:lpstr>
      <vt:lpstr>Noto Sans Symbols</vt:lpstr>
      <vt:lpstr>Office Theme</vt:lpstr>
      <vt:lpstr>California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California</dc:title>
  <dc:creator>Eysenbach, Joshua</dc:creator>
  <cp:lastModifiedBy>Eysenbach, Joshua</cp:lastModifiedBy>
  <cp:revision>1</cp:revision>
  <dcterms:created xsi:type="dcterms:W3CDTF">2020-08-06T02:47:45Z</dcterms:created>
  <dcterms:modified xsi:type="dcterms:W3CDTF">2020-08-06T02:47:50Z</dcterms:modified>
</cp:coreProperties>
</file>

<file path=docProps/thumbnail.jpeg>
</file>